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4" r:id="rId2"/>
    <p:sldId id="265" r:id="rId3"/>
    <p:sldId id="256" r:id="rId4"/>
    <p:sldId id="259" r:id="rId5"/>
    <p:sldId id="262" r:id="rId6"/>
    <p:sldId id="263" r:id="rId7"/>
    <p:sldId id="266" r:id="rId8"/>
    <p:sldId id="267" r:id="rId9"/>
    <p:sldId id="257" r:id="rId10"/>
    <p:sldId id="260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6" y="6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C6C70-DD67-49A9-AFC2-1C52CF60487D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C2BCB2-2290-4D43-85B1-8EBC40B97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707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07509DF-3D3A-F041-8386-113F0138E1C9}" type="slidenum">
              <a:rPr lang="en-US"/>
              <a:pPr eaLnBrk="1" hangingPunct="1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957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E5CE-C105-4AF7-889F-B9B21A38F082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4A34A-5B6F-4205-93FB-DBE5039E5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109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E5CE-C105-4AF7-889F-B9B21A38F082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4A34A-5B6F-4205-93FB-DBE5039E5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251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E5CE-C105-4AF7-889F-B9B21A38F082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4A34A-5B6F-4205-93FB-DBE5039E5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119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E5CE-C105-4AF7-889F-B9B21A38F082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4A34A-5B6F-4205-93FB-DBE5039E5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237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E5CE-C105-4AF7-889F-B9B21A38F082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4A34A-5B6F-4205-93FB-DBE5039E5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477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E5CE-C105-4AF7-889F-B9B21A38F082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4A34A-5B6F-4205-93FB-DBE5039E5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242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E5CE-C105-4AF7-889F-B9B21A38F082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4A34A-5B6F-4205-93FB-DBE5039E5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957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E5CE-C105-4AF7-889F-B9B21A38F082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4A34A-5B6F-4205-93FB-DBE5039E5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410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E5CE-C105-4AF7-889F-B9B21A38F082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4A34A-5B6F-4205-93FB-DBE5039E5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062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E5CE-C105-4AF7-889F-B9B21A38F082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4A34A-5B6F-4205-93FB-DBE5039E5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410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E5CE-C105-4AF7-889F-B9B21A38F082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4A34A-5B6F-4205-93FB-DBE5039E5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653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FE5CE-C105-4AF7-889F-B9B21A38F082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4A34A-5B6F-4205-93FB-DBE5039E5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069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176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536972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Your job: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00100"/>
            <a:ext cx="8229600" cy="42291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Count off in your group (1-2-3-4)</a:t>
            </a:r>
          </a:p>
          <a:p>
            <a:pPr marL="514350" indent="-514350">
              <a:buAutoNum type="arabicPeriod"/>
            </a:pPr>
            <a:r>
              <a:rPr lang="en-US" dirty="0" smtClean="0"/>
              <a:t>Question 1 will be answered by 1s and 2s.</a:t>
            </a:r>
          </a:p>
          <a:p>
            <a:pPr marL="514350" indent="-514350">
              <a:buAutoNum type="arabicPeriod"/>
            </a:pPr>
            <a:r>
              <a:rPr lang="en-US" dirty="0" smtClean="0"/>
              <a:t>Questions 2 will be answered by 3s and 4s.</a:t>
            </a:r>
          </a:p>
          <a:p>
            <a:pPr marL="514350" indent="-514350">
              <a:buAutoNum type="arabicPeriod"/>
            </a:pPr>
            <a:r>
              <a:rPr lang="en-US" dirty="0" smtClean="0"/>
              <a:t>Write a full opening paragraph to your question.</a:t>
            </a:r>
          </a:p>
          <a:p>
            <a:pPr marL="514350" indent="-514350">
              <a:buAutoNum type="arabicPeriod"/>
            </a:pPr>
            <a:r>
              <a:rPr lang="en-US" dirty="0" smtClean="0"/>
              <a:t>With the others in your group, find the “best” example. It should:</a:t>
            </a:r>
          </a:p>
          <a:p>
            <a:pPr marL="914400" lvl="1" indent="-514350">
              <a:buAutoNum type="arabicPeriod"/>
            </a:pPr>
            <a:r>
              <a:rPr lang="en-US" dirty="0" smtClean="0"/>
              <a:t>Answer all parts of the question</a:t>
            </a:r>
          </a:p>
          <a:p>
            <a:pPr marL="914400" lvl="1" indent="-514350">
              <a:buAutoNum type="arabicPeriod"/>
            </a:pPr>
            <a:r>
              <a:rPr lang="en-US" dirty="0" smtClean="0"/>
              <a:t>Create a claim, and start to prove the claim</a:t>
            </a:r>
          </a:p>
          <a:p>
            <a:pPr marL="914400" lvl="1" indent="-514350">
              <a:buAutoNum type="arabicPeriod"/>
            </a:pPr>
            <a:r>
              <a:rPr lang="en-US" dirty="0" smtClean="0"/>
              <a:t>Be very VERY clear and analytical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290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-5195"/>
            <a:ext cx="4267200" cy="5177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52649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047750"/>
            <a:ext cx="9144000" cy="1888331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Ruehl" panose="020E0503060101010101" pitchFamily="34" charset="-79"/>
                <a:cs typeface="FrankRuehl" panose="020E0503060101010101" pitchFamily="34" charset="-79"/>
              </a:rPr>
              <a:t>The English Civil War and Glorious Revolution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Ruehl" panose="020E0503060101010101" pitchFamily="34" charset="-79"/>
              <a:cs typeface="FrankRuehl" panose="020E05030601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21249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2438400" y="800100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2590801" y="971550"/>
            <a:ext cx="992579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James I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228600" y="171450"/>
            <a:ext cx="4074833" cy="36933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STUART MONARCHS OF ENGLAND</a:t>
            </a: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2498726" y="1627585"/>
            <a:ext cx="1172116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Charles I </a:t>
            </a:r>
          </a:p>
        </p:txBody>
      </p:sp>
      <p:sp>
        <p:nvSpPr>
          <p:cNvPr id="41990" name="Line 6"/>
          <p:cNvSpPr>
            <a:spLocks noChangeShapeType="1"/>
          </p:cNvSpPr>
          <p:nvPr/>
        </p:nvSpPr>
        <p:spPr bwMode="auto">
          <a:xfrm>
            <a:off x="3048000" y="1257300"/>
            <a:ext cx="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2590800" y="2228851"/>
            <a:ext cx="2514600" cy="369332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ENGLISH CIVIL WAR</a:t>
            </a:r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1752600" y="2743201"/>
            <a:ext cx="3403496" cy="369332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Oliver Cromwell, Lord Protector</a:t>
            </a:r>
          </a:p>
        </p:txBody>
      </p:sp>
      <p:sp>
        <p:nvSpPr>
          <p:cNvPr id="41993" name="Line 9"/>
          <p:cNvSpPr>
            <a:spLocks noChangeShapeType="1"/>
          </p:cNvSpPr>
          <p:nvPr/>
        </p:nvSpPr>
        <p:spPr bwMode="auto">
          <a:xfrm>
            <a:off x="3048000" y="1885950"/>
            <a:ext cx="0" cy="17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4" name="Line 10"/>
          <p:cNvSpPr>
            <a:spLocks noChangeShapeType="1"/>
          </p:cNvSpPr>
          <p:nvPr/>
        </p:nvSpPr>
        <p:spPr bwMode="auto">
          <a:xfrm>
            <a:off x="3048000" y="20574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5" name="Line 11"/>
          <p:cNvSpPr>
            <a:spLocks noChangeShapeType="1"/>
          </p:cNvSpPr>
          <p:nvPr/>
        </p:nvSpPr>
        <p:spPr bwMode="auto">
          <a:xfrm>
            <a:off x="5638800" y="2057400"/>
            <a:ext cx="0" cy="1257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6" name="Line 12"/>
          <p:cNvSpPr>
            <a:spLocks noChangeShapeType="1"/>
          </p:cNvSpPr>
          <p:nvPr/>
        </p:nvSpPr>
        <p:spPr bwMode="auto">
          <a:xfrm>
            <a:off x="1143000" y="3314700"/>
            <a:ext cx="502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>
            <a:off x="3429000" y="3314700"/>
            <a:ext cx="0" cy="17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8" name="Text Box 14"/>
          <p:cNvSpPr txBox="1">
            <a:spLocks noChangeArrowheads="1"/>
          </p:cNvSpPr>
          <p:nvPr/>
        </p:nvSpPr>
        <p:spPr bwMode="auto">
          <a:xfrm>
            <a:off x="2727325" y="3511154"/>
            <a:ext cx="1172116" cy="36933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Charles II</a:t>
            </a:r>
          </a:p>
        </p:txBody>
      </p:sp>
      <p:sp>
        <p:nvSpPr>
          <p:cNvPr id="41999" name="Text Box 15"/>
          <p:cNvSpPr txBox="1">
            <a:spLocks noChangeArrowheads="1"/>
          </p:cNvSpPr>
          <p:nvPr/>
        </p:nvSpPr>
        <p:spPr bwMode="auto">
          <a:xfrm>
            <a:off x="5334001" y="3543301"/>
            <a:ext cx="1343025" cy="369332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James II</a:t>
            </a:r>
          </a:p>
        </p:txBody>
      </p:sp>
      <p:sp>
        <p:nvSpPr>
          <p:cNvPr id="42000" name="Line 16"/>
          <p:cNvSpPr>
            <a:spLocks noChangeShapeType="1"/>
          </p:cNvSpPr>
          <p:nvPr/>
        </p:nvSpPr>
        <p:spPr bwMode="auto">
          <a:xfrm>
            <a:off x="6172200" y="33147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1" name="Line 17"/>
          <p:cNvSpPr>
            <a:spLocks noChangeShapeType="1"/>
          </p:cNvSpPr>
          <p:nvPr/>
        </p:nvSpPr>
        <p:spPr bwMode="auto">
          <a:xfrm>
            <a:off x="5943600" y="38290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2" name="Line 18"/>
          <p:cNvSpPr>
            <a:spLocks noChangeShapeType="1"/>
          </p:cNvSpPr>
          <p:nvPr/>
        </p:nvSpPr>
        <p:spPr bwMode="auto">
          <a:xfrm>
            <a:off x="3276600" y="405765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3" name="Line 19"/>
          <p:cNvSpPr>
            <a:spLocks noChangeShapeType="1"/>
          </p:cNvSpPr>
          <p:nvPr/>
        </p:nvSpPr>
        <p:spPr bwMode="auto">
          <a:xfrm>
            <a:off x="3276600" y="4057650"/>
            <a:ext cx="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4" name="Line 20"/>
          <p:cNvSpPr>
            <a:spLocks noChangeShapeType="1"/>
          </p:cNvSpPr>
          <p:nvPr/>
        </p:nvSpPr>
        <p:spPr bwMode="auto">
          <a:xfrm>
            <a:off x="5562600" y="40576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5" name="Text Box 21"/>
          <p:cNvSpPr txBox="1">
            <a:spLocks noChangeArrowheads="1"/>
          </p:cNvSpPr>
          <p:nvPr/>
        </p:nvSpPr>
        <p:spPr bwMode="auto">
          <a:xfrm>
            <a:off x="2895600" y="4400550"/>
            <a:ext cx="990600" cy="369332"/>
          </a:xfrm>
          <a:prstGeom prst="rect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Mary II</a:t>
            </a:r>
          </a:p>
        </p:txBody>
      </p:sp>
      <p:sp>
        <p:nvSpPr>
          <p:cNvPr id="42006" name="Text Box 22"/>
          <p:cNvSpPr txBox="1">
            <a:spLocks noChangeArrowheads="1"/>
          </p:cNvSpPr>
          <p:nvPr/>
        </p:nvSpPr>
        <p:spPr bwMode="auto">
          <a:xfrm>
            <a:off x="5105401" y="4286251"/>
            <a:ext cx="1390124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Anne </a:t>
            </a:r>
          </a:p>
          <a:p>
            <a:pPr eaLnBrk="1" hangingPunct="1"/>
            <a:r>
              <a:rPr lang="en-US"/>
              <a:t>(Protestant)</a:t>
            </a:r>
          </a:p>
        </p:txBody>
      </p:sp>
      <p:sp>
        <p:nvSpPr>
          <p:cNvPr id="42007" name="Line 23"/>
          <p:cNvSpPr>
            <a:spLocks noChangeShapeType="1"/>
          </p:cNvSpPr>
          <p:nvPr/>
        </p:nvSpPr>
        <p:spPr bwMode="auto">
          <a:xfrm>
            <a:off x="6248400" y="38290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8" name="Line 24"/>
          <p:cNvSpPr>
            <a:spLocks noChangeShapeType="1"/>
          </p:cNvSpPr>
          <p:nvPr/>
        </p:nvSpPr>
        <p:spPr bwMode="auto">
          <a:xfrm>
            <a:off x="6248400" y="405765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9" name="Text Box 25"/>
          <p:cNvSpPr txBox="1">
            <a:spLocks noChangeArrowheads="1"/>
          </p:cNvSpPr>
          <p:nvPr/>
        </p:nvSpPr>
        <p:spPr bwMode="auto">
          <a:xfrm>
            <a:off x="6994526" y="4256485"/>
            <a:ext cx="1172116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James</a:t>
            </a:r>
          </a:p>
          <a:p>
            <a:pPr eaLnBrk="1" hangingPunct="1"/>
            <a:r>
              <a:rPr lang="en-US"/>
              <a:t>(Catholic)</a:t>
            </a:r>
          </a:p>
        </p:txBody>
      </p:sp>
      <p:sp>
        <p:nvSpPr>
          <p:cNvPr id="42010" name="Line 26"/>
          <p:cNvSpPr>
            <a:spLocks noChangeShapeType="1"/>
          </p:cNvSpPr>
          <p:nvPr/>
        </p:nvSpPr>
        <p:spPr bwMode="auto">
          <a:xfrm>
            <a:off x="7467600" y="4057650"/>
            <a:ext cx="0" cy="17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1" name="Line 28"/>
          <p:cNvSpPr>
            <a:spLocks noChangeShapeType="1"/>
          </p:cNvSpPr>
          <p:nvPr/>
        </p:nvSpPr>
        <p:spPr bwMode="auto">
          <a:xfrm>
            <a:off x="2057400" y="451485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2" name="Line 29"/>
          <p:cNvSpPr>
            <a:spLocks noChangeShapeType="1"/>
          </p:cNvSpPr>
          <p:nvPr/>
        </p:nvSpPr>
        <p:spPr bwMode="auto">
          <a:xfrm flipV="1">
            <a:off x="1143000" y="3314700"/>
            <a:ext cx="0" cy="1028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3" name="Text Box 32"/>
          <p:cNvSpPr txBox="1">
            <a:spLocks noChangeArrowheads="1"/>
          </p:cNvSpPr>
          <p:nvPr/>
        </p:nvSpPr>
        <p:spPr bwMode="auto">
          <a:xfrm>
            <a:off x="762000" y="4343401"/>
            <a:ext cx="1184940" cy="369332"/>
          </a:xfrm>
          <a:prstGeom prst="rect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William III</a:t>
            </a:r>
          </a:p>
        </p:txBody>
      </p:sp>
      <p:pic>
        <p:nvPicPr>
          <p:cNvPr id="42014" name="Picture 30" descr="http://www.livius.org/a/1/cornelis_de_bruijn/william_ii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2424" y="1364255"/>
            <a:ext cx="1868755" cy="216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015" name="Picture 26" descr="http://leeuwenhoek.files.wordpress.com/2008/11/queen_mary_ii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6176"/>
            <a:ext cx="1674421" cy="1993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017" name="Text Box 33"/>
          <p:cNvSpPr txBox="1">
            <a:spLocks noChangeArrowheads="1"/>
          </p:cNvSpPr>
          <p:nvPr/>
        </p:nvSpPr>
        <p:spPr bwMode="auto">
          <a:xfrm>
            <a:off x="3946526" y="598885"/>
            <a:ext cx="2911475" cy="64633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William and Mary would rule as joint monarchs</a:t>
            </a:r>
          </a:p>
        </p:txBody>
      </p:sp>
    </p:spTree>
    <p:extLst>
      <p:ext uri="{BB962C8B-B14F-4D97-AF65-F5344CB8AC3E}">
        <p14:creationId xmlns:p14="http://schemas.microsoft.com/office/powerpoint/2010/main" val="19145547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5978"/>
            <a:ext cx="9144000" cy="47982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2800" dirty="0" smtClean="0">
                <a:latin typeface="Rockwell Extra Bold" panose="02060903040505020403" pitchFamily="18" charset="0"/>
              </a:rPr>
              <a:t>English Civil War and Glorious Revolution</a:t>
            </a:r>
            <a:endParaRPr lang="en-US" sz="2800" dirty="0">
              <a:latin typeface="Rockwell Extra Bold" panose="020609030405050204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42950"/>
            <a:ext cx="9144000" cy="44005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/>
              <a:t>Directions</a:t>
            </a:r>
            <a:r>
              <a:rPr lang="en-US" dirty="0" smtClean="0"/>
              <a:t>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You will be divided up into 6 groups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Each group gets a topic that deals with one important aspect of the English Civil War and Glorious Revolution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Your task is to create a 5-8 minute presentation discussing the important aspects of your topic using the sheet provided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1775230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3350"/>
            <a:ext cx="9144000" cy="47982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2400" dirty="0" smtClean="0">
                <a:latin typeface="Rockwell Extra Bold" panose="02060903040505020403" pitchFamily="18" charset="0"/>
              </a:rPr>
              <a:t>English Civil War and Glorious Revolution Groups</a:t>
            </a:r>
            <a:endParaRPr lang="en-US" sz="2400" dirty="0">
              <a:latin typeface="Rockwell Extra Bold" panose="020609030405050204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42613"/>
            <a:ext cx="9144000" cy="4320778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cap="small" dirty="0" smtClean="0">
                <a:latin typeface="Gill Sans Ultra Bold Condensed" panose="020B0A06020104020203" pitchFamily="34" charset="0"/>
              </a:rPr>
              <a:t>Causes of the English Civil War </a:t>
            </a:r>
          </a:p>
          <a:p>
            <a:pPr marL="514350" indent="-514350">
              <a:buFont typeface="+mj-lt"/>
              <a:buAutoNum type="arabicPeriod"/>
            </a:pPr>
            <a:r>
              <a:rPr lang="en-US" cap="small" dirty="0" smtClean="0">
                <a:latin typeface="Gill Sans Ultra Bold Condensed" panose="020B0A06020104020203" pitchFamily="34" charset="0"/>
              </a:rPr>
              <a:t>Events of the Civil War up to the take Execution of the Charles I </a:t>
            </a:r>
          </a:p>
          <a:p>
            <a:pPr marL="514350" indent="-514350">
              <a:buFont typeface="+mj-lt"/>
              <a:buAutoNum type="arabicPeriod"/>
            </a:pPr>
            <a:r>
              <a:rPr lang="en-US" cap="small" dirty="0">
                <a:latin typeface="Gill Sans Ultra Bold Condensed" panose="020B0A06020104020203" pitchFamily="34" charset="0"/>
              </a:rPr>
              <a:t>Execution of the </a:t>
            </a:r>
            <a:r>
              <a:rPr lang="en-US" cap="small" dirty="0" smtClean="0">
                <a:latin typeface="Gill Sans Ultra Bold Condensed" panose="020B0A06020104020203" pitchFamily="34" charset="0"/>
              </a:rPr>
              <a:t>King and Oliver Cromwell’s Rule and Death</a:t>
            </a:r>
          </a:p>
          <a:p>
            <a:pPr marL="514350" indent="-514350">
              <a:buFont typeface="+mj-lt"/>
              <a:buAutoNum type="arabicPeriod"/>
            </a:pPr>
            <a:r>
              <a:rPr lang="en-US" cap="small" dirty="0" smtClean="0">
                <a:latin typeface="Gill Sans Ultra Bold Condensed" panose="020B0A06020104020203" pitchFamily="34" charset="0"/>
              </a:rPr>
              <a:t>Post-Cromwell and the Restoration of the Monarchy, Reign of Charles II and James II</a:t>
            </a:r>
          </a:p>
          <a:p>
            <a:pPr marL="514350" indent="-514350">
              <a:buFont typeface="+mj-lt"/>
              <a:buAutoNum type="arabicPeriod"/>
            </a:pPr>
            <a:r>
              <a:rPr lang="en-US" cap="small" dirty="0" smtClean="0">
                <a:latin typeface="Gill Sans Ultra Bold Condensed" panose="020B0A06020104020203" pitchFamily="34" charset="0"/>
              </a:rPr>
              <a:t>The Causes of the Glorious Revolution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cap="small" dirty="0" smtClean="0">
                <a:latin typeface="Gill Sans Ultra Bold Condensed" panose="020B0A06020104020203" pitchFamily="34" charset="0"/>
              </a:rPr>
              <a:t>Outcome of the Glorious Revolution including the English Bill of Rights</a:t>
            </a:r>
          </a:p>
        </p:txBody>
      </p:sp>
    </p:spTree>
    <p:extLst>
      <p:ext uri="{BB962C8B-B14F-4D97-AF65-F5344CB8AC3E}">
        <p14:creationId xmlns:p14="http://schemas.microsoft.com/office/powerpoint/2010/main" val="2813092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031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813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5978"/>
            <a:ext cx="9144000" cy="47982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3200" dirty="0" smtClean="0"/>
              <a:t>English Civil War – Glorious Revolution Discussion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95350"/>
            <a:ext cx="9144000" cy="39624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What caused the English Civil War?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is your opinion of Oliver Cromwell as a leader, and as a man?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was James I so different than Elizabeth, or the other Tudors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Do you think Cromwell had a right to declare himself dictator?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56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181</TotalTime>
  <Words>307</Words>
  <Application>Microsoft Office PowerPoint</Application>
  <PresentationFormat>On-screen Show (16:9)</PresentationFormat>
  <Paragraphs>42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ＭＳ Ｐゴシック</vt:lpstr>
      <vt:lpstr>Arial</vt:lpstr>
      <vt:lpstr>Calibri</vt:lpstr>
      <vt:lpstr>FrankRuehl</vt:lpstr>
      <vt:lpstr>Gill Sans Ultra Bold Condensed</vt:lpstr>
      <vt:lpstr>Rockwell Extra Bold</vt:lpstr>
      <vt:lpstr>Wingdings</vt:lpstr>
      <vt:lpstr>Blank</vt:lpstr>
      <vt:lpstr>PowerPoint Presentation</vt:lpstr>
      <vt:lpstr>PowerPoint Presentation</vt:lpstr>
      <vt:lpstr>The English Civil War and Glorious Revolution</vt:lpstr>
      <vt:lpstr>PowerPoint Presentation</vt:lpstr>
      <vt:lpstr>English Civil War and Glorious Revolution</vt:lpstr>
      <vt:lpstr>English Civil War and Glorious Revolution Groups</vt:lpstr>
      <vt:lpstr>PowerPoint Presentation</vt:lpstr>
      <vt:lpstr>PowerPoint Presentation</vt:lpstr>
      <vt:lpstr>English Civil War – Glorious Revolution Discussion</vt:lpstr>
      <vt:lpstr>Your job:</vt:lpstr>
    </vt:vector>
  </TitlesOfParts>
  <Company>Issaquah School District 411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English Civil War and Glorious Revolution</dc:title>
  <dc:creator>Harrington, Gregory    IHS - Staff</dc:creator>
  <cp:lastModifiedBy>Harrington, Gregory    IHS - Staff</cp:lastModifiedBy>
  <cp:revision>11</cp:revision>
  <dcterms:created xsi:type="dcterms:W3CDTF">2016-10-24T20:05:24Z</dcterms:created>
  <dcterms:modified xsi:type="dcterms:W3CDTF">2017-10-17T14:06:55Z</dcterms:modified>
</cp:coreProperties>
</file>