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CA76-AF66-4436-9DDA-A605BF5DCB6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2637-65C9-4A10-B413-9D5207DD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305"/>
            <a:ext cx="12192000" cy="770049"/>
          </a:xfr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/>
          <a:p>
            <a:r>
              <a:rPr lang="en-US" b="1" dirty="0" smtClean="0">
                <a:latin typeface="KG Behind These Hazel Eyes" panose="02000506000000020004" pitchFamily="2" charset="0"/>
              </a:rPr>
              <a:t>Edmund Burke</a:t>
            </a:r>
            <a:endParaRPr lang="en-US" b="1" dirty="0">
              <a:latin typeface="KG Behind These Hazel Eyes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900"/>
            <a:ext cx="8173903" cy="4821170"/>
          </a:xfrm>
        </p:spPr>
        <p:txBody>
          <a:bodyPr/>
          <a:lstStyle/>
          <a:p>
            <a:r>
              <a:rPr lang="en-US" sz="3200" dirty="0" smtClean="0">
                <a:latin typeface="Euphemia" panose="020B0503040102020104" pitchFamily="34" charset="0"/>
              </a:rPr>
              <a:t>Lived 1730-1797, served in English Parliament from 1766 to 1794 in the liberal Whig Party</a:t>
            </a:r>
          </a:p>
          <a:p>
            <a:r>
              <a:rPr lang="en-US" sz="3200" dirty="0" smtClean="0">
                <a:latin typeface="Euphemia" panose="020B0503040102020104" pitchFamily="34" charset="0"/>
              </a:rPr>
              <a:t>His ideas are foundational ideas for conservatism (despite his being part of the liberal Whig party)</a:t>
            </a:r>
          </a:p>
          <a:p>
            <a:r>
              <a:rPr lang="en-US" sz="3200" dirty="0" smtClean="0">
                <a:latin typeface="Euphemia" panose="020B0503040102020104" pitchFamily="34" charset="0"/>
              </a:rPr>
              <a:t>Most well known for supporting the cause of the American colonists in their war for independence and for denouncing the French Revolutionaries early 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03" y="1147114"/>
            <a:ext cx="4018097" cy="5046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3461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-“People </a:t>
            </a:r>
            <a:r>
              <a:rPr lang="en-US" sz="2400" i="1" dirty="0"/>
              <a:t>will not look forward to posterity, who never look backward to their </a:t>
            </a:r>
            <a:r>
              <a:rPr lang="en-US" sz="2400" i="1" dirty="0" smtClean="0"/>
              <a:t>ancestors”.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7871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305"/>
            <a:ext cx="12192000" cy="770049"/>
          </a:xfr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/>
          <a:p>
            <a:r>
              <a:rPr lang="en-US" b="1" dirty="0" smtClean="0">
                <a:latin typeface="KG Behind These Hazel Eyes" panose="02000506000000020004" pitchFamily="2" charset="0"/>
              </a:rPr>
              <a:t>The Assignment</a:t>
            </a:r>
            <a:endParaRPr lang="en-US" b="1" dirty="0">
              <a:latin typeface="KG Behind These Hazel Eyes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900"/>
            <a:ext cx="12192000" cy="367495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Euphemia" panose="020B0503040102020104" pitchFamily="34" charset="0"/>
              </a:rPr>
              <a:t>Either on your own or with </a:t>
            </a:r>
            <a:r>
              <a:rPr lang="en-US" sz="3600" b="1" dirty="0" smtClean="0">
                <a:latin typeface="Euphemia" panose="020B0503040102020104" pitchFamily="34" charset="0"/>
              </a:rPr>
              <a:t>ONE</a:t>
            </a:r>
            <a:r>
              <a:rPr lang="en-US" sz="3600" dirty="0" smtClean="0">
                <a:latin typeface="Euphemia" panose="020B0503040102020104" pitchFamily="34" charset="0"/>
              </a:rPr>
              <a:t> other person read through the Burke document (it is a challenging read)</a:t>
            </a:r>
          </a:p>
          <a:p>
            <a:r>
              <a:rPr lang="en-US" sz="3600" dirty="0" smtClean="0">
                <a:latin typeface="Euphemia" panose="020B0503040102020104" pitchFamily="34" charset="0"/>
              </a:rPr>
              <a:t>Next, respond to the questions at the end on a piece of loose-leaf paper tha</a:t>
            </a:r>
            <a:r>
              <a:rPr lang="en-US" sz="3600" dirty="0" smtClean="0">
                <a:latin typeface="Euphemia" panose="020B0503040102020104" pitchFamily="34" charset="0"/>
              </a:rPr>
              <a:t>t you can turn in.</a:t>
            </a:r>
          </a:p>
          <a:p>
            <a:r>
              <a:rPr lang="en-US" sz="3600" dirty="0" smtClean="0">
                <a:latin typeface="Euphemia" panose="020B0503040102020104" pitchFamily="34" charset="0"/>
              </a:rPr>
              <a:t>The reading is a class copy, but I have extra if needed and it is also on the website if you need more time</a:t>
            </a:r>
            <a:endParaRPr lang="en-US" sz="3600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2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146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Euphemia</vt:lpstr>
      <vt:lpstr>KG Behind These Hazel Eyes</vt:lpstr>
      <vt:lpstr>Office Theme</vt:lpstr>
      <vt:lpstr>Edmund Burke</vt:lpstr>
      <vt:lpstr>The Assignment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Harrington, Gregory    IHS - Staff</dc:creator>
  <cp:lastModifiedBy>Harrington, Gregory    IHS - Staff</cp:lastModifiedBy>
  <cp:revision>10</cp:revision>
  <dcterms:created xsi:type="dcterms:W3CDTF">2017-08-29T16:07:36Z</dcterms:created>
  <dcterms:modified xsi:type="dcterms:W3CDTF">2017-12-18T15:23:51Z</dcterms:modified>
</cp:coreProperties>
</file>