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4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4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7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4AF9-15B1-49D1-AC22-7D1D6F83B3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5DC52-7953-4859-BA7C-875F95621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462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08FAF-11F6-43F7-9ECB-12FF3B585E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12DB5-3295-4260-AE70-682A1AEC8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330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56E6-2C29-4C6C-8518-69C3EDFDEC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9FEF8-91C8-4069-A8AD-8BF54E29E0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400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F18CF-6372-4B75-B9F8-35AA4A2BA4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6DEC7-98EA-4A11-8CF9-1BAD5A2025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504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3B579-3684-4654-8181-1EE0E39B01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23375-6867-4C85-A562-325C0C548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963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5668-B75B-4E3D-AE85-3716093021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704CA-9D9F-414D-A57C-06F1F24FA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700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D4BB-BFA1-4356-A025-DF61B7EFF9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D083C-7381-453A-9452-799BE65C4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742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5DD4-F8F1-4EB6-9156-2C8DCDB67C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80C5D-91F7-40B0-B80B-157416039F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86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9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0BD03-9826-4CD1-9F71-0FEDABBDCEF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10B1-3A45-4F23-A44C-80997F84C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686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BDEE1-426F-4699-BB89-683103093D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58C91-378D-49C3-A9C5-BE9A1FBED0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657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F036-8A3A-478B-A4B1-59B034719E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3882F-7EFF-4FF9-B615-31F98C29A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71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6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1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4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4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9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4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3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C421-EAB9-41E3-B6F8-BE0689C7930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6EF8B-3482-4D93-B105-E265AD14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6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EBE9A8-1A9A-40FD-8D21-8A7E4AC32A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699E97-0C31-4161-9D0A-F8591057CAE7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34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256" y="2255180"/>
            <a:ext cx="6320439" cy="194263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Voltaire: On Tolerance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9109" y="546941"/>
            <a:ext cx="4533900" cy="5695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807" y="2427568"/>
            <a:ext cx="351304" cy="3513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04965" y="2904743"/>
            <a:ext cx="608703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Old English Text MT" panose="03040902040508030806" pitchFamily="66" charset="0"/>
              </a:rPr>
              <a:t>Illuminati Confirmed</a:t>
            </a:r>
            <a:endParaRPr lang="en-US" sz="44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Old English Text MT" panose="030409020405080308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1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8382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en-US" u="sng" dirty="0" smtClean="0">
                <a:latin typeface="Footlight MT Light" panose="0204060206030A020304" pitchFamily="18" charset="0"/>
              </a:rPr>
              <a:t>Seminar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200"/>
            <a:ext cx="12192000" cy="5486400"/>
          </a:xfrm>
        </p:spPr>
        <p:txBody>
          <a:bodyPr rtlCol="0">
            <a:normAutofit fontScale="92500" lnSpcReduction="20000"/>
          </a:bodyPr>
          <a:lstStyle/>
          <a:p>
            <a:pPr marL="685783" indent="-68578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hin Lines and Curves" panose="02000000000000000000" pitchFamily="2" charset="0"/>
              </a:rPr>
              <a:t>Listen actively</a:t>
            </a:r>
          </a:p>
          <a:p>
            <a:pPr marL="685783" indent="-68578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hin Lines and Curves" panose="02000000000000000000" pitchFamily="2" charset="0"/>
              </a:rPr>
              <a:t>Build on what others say</a:t>
            </a:r>
          </a:p>
          <a:p>
            <a:pPr marL="685783" indent="-68578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hin Lines and Curves" panose="02000000000000000000" pitchFamily="2" charset="0"/>
              </a:rPr>
              <a:t>Try not to talk while others are talking.  </a:t>
            </a:r>
          </a:p>
          <a:p>
            <a:pPr marL="685783" indent="-68578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hin Lines and Curves" panose="02000000000000000000" pitchFamily="2" charset="0"/>
              </a:rPr>
              <a:t>Silences and pauses are Ok</a:t>
            </a:r>
          </a:p>
          <a:p>
            <a:pPr marL="685783" indent="-68578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hin Lines and Curves" panose="02000000000000000000" pitchFamily="2" charset="0"/>
              </a:rPr>
              <a:t>Converse directly there is no need to go through the facilitator</a:t>
            </a:r>
          </a:p>
          <a:p>
            <a:pPr marL="685783" indent="-68578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hin Lines and Curves" panose="02000000000000000000" pitchFamily="2" charset="0"/>
              </a:rPr>
              <a:t>Expose/Suspend your assumptions</a:t>
            </a:r>
          </a:p>
          <a:p>
            <a:pPr marL="685783" indent="-68578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hin Lines and Curves" panose="02000000000000000000" pitchFamily="2" charset="0"/>
              </a:rPr>
              <a:t>Refer to the text; challenge others to go to the text</a:t>
            </a:r>
          </a:p>
          <a:p>
            <a:pPr marL="685783" indent="-68578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Thin Lines and Curves" panose="02000000000000000000" pitchFamily="2" charset="0"/>
              </a:rPr>
              <a:t>Be careful not to speak too frequently or for too long</a:t>
            </a:r>
          </a:p>
        </p:txBody>
      </p:sp>
    </p:spTree>
    <p:extLst>
      <p:ext uri="{BB962C8B-B14F-4D97-AF65-F5344CB8AC3E}">
        <p14:creationId xmlns:p14="http://schemas.microsoft.com/office/powerpoint/2010/main" val="11051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82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en-US" u="sng" dirty="0" smtClean="0">
                <a:latin typeface="Footlight MT Light" panose="0204060206030A020304" pitchFamily="18" charset="0"/>
              </a:rPr>
              <a:t>Earning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5283200"/>
          </a:xfrm>
        </p:spPr>
        <p:txBody>
          <a:bodyPr rtlCol="0">
            <a:noAutofit/>
          </a:bodyPr>
          <a:lstStyle/>
          <a:p>
            <a:pPr marL="685783" indent="-68578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733" dirty="0">
                <a:latin typeface="Thin Lines and Curves" panose="02000000000000000000" pitchFamily="2" charset="0"/>
              </a:rPr>
              <a:t>Speak </a:t>
            </a:r>
            <a:r>
              <a:rPr lang="en-US" sz="3733" dirty="0">
                <a:latin typeface="Thin Lines and Curves" panose="02000000000000000000" pitchFamily="2" charset="0"/>
              </a:rPr>
              <a:t>during the seminar and contribute to it in a significant </a:t>
            </a:r>
            <a:r>
              <a:rPr lang="en-US" sz="3733" dirty="0">
                <a:latin typeface="Thin Lines and Curves" panose="02000000000000000000" pitchFamily="2" charset="0"/>
              </a:rPr>
              <a:t>way </a:t>
            </a:r>
          </a:p>
          <a:p>
            <a:pPr marL="685783" indent="-685783" algn="ctr" fontAlgn="auto">
              <a:spcAft>
                <a:spcPts val="0"/>
              </a:spcAft>
              <a:buNone/>
              <a:defRPr/>
            </a:pPr>
            <a:r>
              <a:rPr lang="en-US" sz="37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in Lines and Curves" panose="02000000000000000000" pitchFamily="2" charset="0"/>
              </a:rPr>
              <a:t>OR</a:t>
            </a:r>
          </a:p>
          <a:p>
            <a:pPr marL="685783" indent="-685783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733" dirty="0">
                <a:latin typeface="Thin Lines and Curves" panose="02000000000000000000" pitchFamily="2" charset="0"/>
              </a:rPr>
              <a:t>AFTER CLASS IS OVER, write handwritten response to ideas brought up during the discussion of 2-3 paragraphs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37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in Lines and Curves" panose="02000000000000000000" pitchFamily="2" charset="0"/>
              </a:rPr>
              <a:t>OR</a:t>
            </a:r>
          </a:p>
          <a:p>
            <a:pPr marL="685783" indent="-685783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3733" dirty="0">
                <a:latin typeface="Thin Lines and Curves" panose="02000000000000000000" pitchFamily="2" charset="0"/>
              </a:rPr>
              <a:t>Speak </a:t>
            </a:r>
            <a:r>
              <a:rPr lang="en-US" sz="3733" dirty="0">
                <a:latin typeface="Thin Lines and Curves" panose="02000000000000000000" pitchFamily="2" charset="0"/>
              </a:rPr>
              <a:t>the following day in front of class for 1 to 2 minutes about some of the important ideas from the previous days discussion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3733" dirty="0">
              <a:latin typeface="Thin Lines and Curve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0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374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ubrey" panose="00000400000000000000" pitchFamily="2" charset="0"/>
              </a:rPr>
              <a:t>Voltaire Seminar</a:t>
            </a:r>
            <a:endParaRPr lang="en-US" sz="5400" dirty="0">
              <a:latin typeface="Aubrey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4476"/>
            <a:ext cx="12192000" cy="620352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orbel" panose="020B0503020204020204" pitchFamily="34" charset="0"/>
              </a:rPr>
              <a:t>According to Voltaire, what are the causes for intolerance and persecution?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orbel" panose="020B0503020204020204" pitchFamily="34" charset="0"/>
              </a:rPr>
              <a:t>What distinctions does Voltaire make between individual and state-sponsored actions?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orbel" panose="020B0503020204020204" pitchFamily="34" charset="0"/>
              </a:rPr>
              <a:t>Voltaire states (lines 25-27) that more religions in a region lead to greater harmony. Do you agree with this statement? Why/Why not?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orbel" panose="020B0503020204020204" pitchFamily="34" charset="0"/>
              </a:rPr>
              <a:t>What are your thoughts about </a:t>
            </a:r>
            <a:r>
              <a:rPr lang="en-US" sz="3600" smtClean="0">
                <a:latin typeface="Corbel" panose="020B0503020204020204" pitchFamily="34" charset="0"/>
              </a:rPr>
              <a:t>lines 44-50</a:t>
            </a:r>
            <a:r>
              <a:rPr lang="en-US" sz="3600" dirty="0" smtClean="0">
                <a:latin typeface="Corbel" panose="020B050302020402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orbel" panose="020B0503020204020204" pitchFamily="34" charset="0"/>
              </a:rPr>
              <a:t>Do you agree with Voltaire’s assessment that there are “no sects of geometers, algebraists, arithmeticians…”? What point is he making here and do you agree with it?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orbel" panose="020B0503020204020204" pitchFamily="34" charset="0"/>
              </a:rPr>
              <a:t>How achievable are Voltaire's solutions toward more tolerance?</a:t>
            </a:r>
          </a:p>
        </p:txBody>
      </p:sp>
    </p:spTree>
    <p:extLst>
      <p:ext uri="{BB962C8B-B14F-4D97-AF65-F5344CB8AC3E}">
        <p14:creationId xmlns:p14="http://schemas.microsoft.com/office/powerpoint/2010/main" val="38531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Aharoni</vt:lpstr>
      <vt:lpstr>Arial</vt:lpstr>
      <vt:lpstr>Aubrey</vt:lpstr>
      <vt:lpstr>Calibri</vt:lpstr>
      <vt:lpstr>Calibri Light</vt:lpstr>
      <vt:lpstr>Corbel</vt:lpstr>
      <vt:lpstr>Footlight MT Light</vt:lpstr>
      <vt:lpstr>Old English Text MT</vt:lpstr>
      <vt:lpstr>Thin Lines and Curves</vt:lpstr>
      <vt:lpstr>Office Theme</vt:lpstr>
      <vt:lpstr>1_Office Theme</vt:lpstr>
      <vt:lpstr>Voltaire: On Tolerance</vt:lpstr>
      <vt:lpstr>Seminar Rules</vt:lpstr>
      <vt:lpstr>Earning Credit</vt:lpstr>
      <vt:lpstr>Voltaire Seminar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Voltaire: On Tolerance</dc:title>
  <dc:creator>Harrington, Gregory    IHS - Staff</dc:creator>
  <cp:lastModifiedBy>Harrington, Gregory    IHS - Staff</cp:lastModifiedBy>
  <cp:revision>7</cp:revision>
  <dcterms:created xsi:type="dcterms:W3CDTF">2016-11-13T19:44:50Z</dcterms:created>
  <dcterms:modified xsi:type="dcterms:W3CDTF">2017-11-17T14:46:32Z</dcterms:modified>
</cp:coreProperties>
</file>